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94" autoAdjust="0"/>
    <p:restoredTop sz="94660"/>
  </p:normalViewPr>
  <p:slideViewPr>
    <p:cSldViewPr>
      <p:cViewPr varScale="1">
        <p:scale>
          <a:sx n="43" d="100"/>
          <a:sy n="43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28349 h 1158"/>
                <a:gd name="T2" fmla="*/ 218 w 1684"/>
                <a:gd name="T3" fmla="*/ 29479 h 1158"/>
                <a:gd name="T4" fmla="*/ 681 w 1684"/>
                <a:gd name="T5" fmla="*/ 30546 h 1158"/>
                <a:gd name="T6" fmla="*/ 1430 w 1684"/>
                <a:gd name="T7" fmla="*/ 31463 h 1158"/>
                <a:gd name="T8" fmla="*/ 2481 w 1684"/>
                <a:gd name="T9" fmla="*/ 32332 h 1158"/>
                <a:gd name="T10" fmla="*/ 3693 w 1684"/>
                <a:gd name="T11" fmla="*/ 32980 h 1158"/>
                <a:gd name="T12" fmla="*/ 5064 w 1684"/>
                <a:gd name="T13" fmla="*/ 33491 h 1158"/>
                <a:gd name="T14" fmla="*/ 6624 w 1684"/>
                <a:gd name="T15" fmla="*/ 33801 h 1158"/>
                <a:gd name="T16" fmla="*/ 8264 w 1684"/>
                <a:gd name="T17" fmla="*/ 33929 h 1158"/>
                <a:gd name="T18" fmla="*/ 80382 w 1684"/>
                <a:gd name="T19" fmla="*/ 39695 h 1158"/>
                <a:gd name="T20" fmla="*/ 82057 w 1684"/>
                <a:gd name="T21" fmla="*/ 39596 h 1158"/>
                <a:gd name="T22" fmla="*/ 83647 w 1684"/>
                <a:gd name="T23" fmla="*/ 39257 h 1158"/>
                <a:gd name="T24" fmla="*/ 85012 w 1684"/>
                <a:gd name="T25" fmla="*/ 38730 h 1158"/>
                <a:gd name="T26" fmla="*/ 86224 w 1684"/>
                <a:gd name="T27" fmla="*/ 38081 h 1158"/>
                <a:gd name="T28" fmla="*/ 87283 w 1684"/>
                <a:gd name="T29" fmla="*/ 37261 h 1158"/>
                <a:gd name="T30" fmla="*/ 88024 w 1684"/>
                <a:gd name="T31" fmla="*/ 36295 h 1158"/>
                <a:gd name="T32" fmla="*/ 88495 w 1684"/>
                <a:gd name="T33" fmla="*/ 35236 h 1158"/>
                <a:gd name="T34" fmla="*/ 88646 w 1684"/>
                <a:gd name="T35" fmla="*/ 34139 h 1158"/>
                <a:gd name="T36" fmla="*/ 86653 w 1684"/>
                <a:gd name="T37" fmla="*/ 5527 h 1158"/>
                <a:gd name="T38" fmla="*/ 86499 w 1684"/>
                <a:gd name="T39" fmla="*/ 4421 h 1158"/>
                <a:gd name="T40" fmla="*/ 85969 w 1684"/>
                <a:gd name="T41" fmla="*/ 3402 h 1158"/>
                <a:gd name="T42" fmla="*/ 85287 w 1684"/>
                <a:gd name="T43" fmla="*/ 2466 h 1158"/>
                <a:gd name="T44" fmla="*/ 84228 w 1684"/>
                <a:gd name="T45" fmla="*/ 1616 h 1158"/>
                <a:gd name="T46" fmla="*/ 83016 w 1684"/>
                <a:gd name="T47" fmla="*/ 965 h 1158"/>
                <a:gd name="T48" fmla="*/ 81653 w 1684"/>
                <a:gd name="T49" fmla="*/ 438 h 1158"/>
                <a:gd name="T50" fmla="*/ 80070 w 1684"/>
                <a:gd name="T51" fmla="*/ 140 h 1158"/>
                <a:gd name="T52" fmla="*/ 78389 w 1684"/>
                <a:gd name="T53" fmla="*/ 0 h 1158"/>
                <a:gd name="T54" fmla="*/ 10941 w 1684"/>
                <a:gd name="T55" fmla="*/ 890 h 1158"/>
                <a:gd name="T56" fmla="*/ 9323 w 1684"/>
                <a:gd name="T57" fmla="*/ 990 h 1158"/>
                <a:gd name="T58" fmla="*/ 7741 w 1684"/>
                <a:gd name="T59" fmla="*/ 1307 h 1158"/>
                <a:gd name="T60" fmla="*/ 6311 w 1684"/>
                <a:gd name="T61" fmla="*/ 1815 h 1158"/>
                <a:gd name="T62" fmla="*/ 5102 w 1684"/>
                <a:gd name="T63" fmla="*/ 2507 h 1158"/>
                <a:gd name="T64" fmla="*/ 4108 w 1684"/>
                <a:gd name="T65" fmla="*/ 3332 h 1158"/>
                <a:gd name="T66" fmla="*/ 3359 w 1684"/>
                <a:gd name="T67" fmla="*/ 4280 h 1158"/>
                <a:gd name="T68" fmla="*/ 2896 w 1684"/>
                <a:gd name="T69" fmla="*/ 5311 h 1158"/>
                <a:gd name="T70" fmla="*/ 2677 w 1684"/>
                <a:gd name="T71" fmla="*/ 6405 h 1158"/>
                <a:gd name="T72" fmla="*/ 0 w 1684"/>
                <a:gd name="T73" fmla="*/ 28349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3 w 10262"/>
                <a:gd name="T1" fmla="*/ 6 h 11683"/>
                <a:gd name="T2" fmla="*/ 2 w 10262"/>
                <a:gd name="T3" fmla="*/ 7 h 11683"/>
                <a:gd name="T4" fmla="*/ 1 w 10262"/>
                <a:gd name="T5" fmla="*/ 7 h 11683"/>
                <a:gd name="T6" fmla="*/ 0 w 10262"/>
                <a:gd name="T7" fmla="*/ 7 h 11683"/>
                <a:gd name="T8" fmla="*/ 0 w 10262"/>
                <a:gd name="T9" fmla="*/ 7 h 11683"/>
                <a:gd name="T10" fmla="*/ 0 w 10262"/>
                <a:gd name="T11" fmla="*/ 6 h 11683"/>
                <a:gd name="T12" fmla="*/ 0 w 10262"/>
                <a:gd name="T13" fmla="*/ 6 h 11683"/>
                <a:gd name="T14" fmla="*/ 1 w 10262"/>
                <a:gd name="T15" fmla="*/ 6 h 11683"/>
                <a:gd name="T16" fmla="*/ 2 w 10262"/>
                <a:gd name="T17" fmla="*/ 5 h 11683"/>
                <a:gd name="T18" fmla="*/ 4 w 10262"/>
                <a:gd name="T19" fmla="*/ 5 h 11683"/>
                <a:gd name="T20" fmla="*/ 3 w 10262"/>
                <a:gd name="T21" fmla="*/ 4 h 11683"/>
                <a:gd name="T22" fmla="*/ 1 w 10262"/>
                <a:gd name="T23" fmla="*/ 4 h 11683"/>
                <a:gd name="T24" fmla="*/ 0 w 10262"/>
                <a:gd name="T25" fmla="*/ 3 h 11683"/>
                <a:gd name="T26" fmla="*/ 0 w 10262"/>
                <a:gd name="T27" fmla="*/ 3 h 11683"/>
                <a:gd name="T28" fmla="*/ 0 w 10262"/>
                <a:gd name="T29" fmla="*/ 3 h 11683"/>
                <a:gd name="T30" fmla="*/ 0 w 10262"/>
                <a:gd name="T31" fmla="*/ 2 h 11683"/>
                <a:gd name="T32" fmla="*/ 1 w 10262"/>
                <a:gd name="T33" fmla="*/ 2 h 11683"/>
                <a:gd name="T34" fmla="*/ 2 w 10262"/>
                <a:gd name="T35" fmla="*/ 2 h 11683"/>
                <a:gd name="T36" fmla="*/ 3 w 10262"/>
                <a:gd name="T37" fmla="*/ 3 h 11683"/>
                <a:gd name="T38" fmla="*/ 4 w 10262"/>
                <a:gd name="T39" fmla="*/ 4 h 11683"/>
                <a:gd name="T40" fmla="*/ 4 w 10262"/>
                <a:gd name="T41" fmla="*/ 3 h 11683"/>
                <a:gd name="T42" fmla="*/ 3 w 10262"/>
                <a:gd name="T43" fmla="*/ 1 h 11683"/>
                <a:gd name="T44" fmla="*/ 3 w 10262"/>
                <a:gd name="T45" fmla="*/ 1 h 11683"/>
                <a:gd name="T46" fmla="*/ 4 w 10262"/>
                <a:gd name="T47" fmla="*/ 0 h 11683"/>
                <a:gd name="T48" fmla="*/ 4 w 10262"/>
                <a:gd name="T49" fmla="*/ 0 h 11683"/>
                <a:gd name="T50" fmla="*/ 4 w 10262"/>
                <a:gd name="T51" fmla="*/ 0 h 11683"/>
                <a:gd name="T52" fmla="*/ 5 w 10262"/>
                <a:gd name="T53" fmla="*/ 1 h 11683"/>
                <a:gd name="T54" fmla="*/ 5 w 10262"/>
                <a:gd name="T55" fmla="*/ 1 h 11683"/>
                <a:gd name="T56" fmla="*/ 4 w 10262"/>
                <a:gd name="T57" fmla="*/ 3 h 11683"/>
                <a:gd name="T58" fmla="*/ 4 w 10262"/>
                <a:gd name="T59" fmla="*/ 4 h 11683"/>
                <a:gd name="T60" fmla="*/ 5 w 10262"/>
                <a:gd name="T61" fmla="*/ 4 h 11683"/>
                <a:gd name="T62" fmla="*/ 6 w 10262"/>
                <a:gd name="T63" fmla="*/ 3 h 11683"/>
                <a:gd name="T64" fmla="*/ 7 w 10262"/>
                <a:gd name="T65" fmla="*/ 2 h 11683"/>
                <a:gd name="T66" fmla="*/ 8 w 10262"/>
                <a:gd name="T67" fmla="*/ 2 h 11683"/>
                <a:gd name="T68" fmla="*/ 8 w 10262"/>
                <a:gd name="T69" fmla="*/ 2 h 11683"/>
                <a:gd name="T70" fmla="*/ 8 w 10262"/>
                <a:gd name="T71" fmla="*/ 3 h 11683"/>
                <a:gd name="T72" fmla="*/ 8 w 10262"/>
                <a:gd name="T73" fmla="*/ 3 h 11683"/>
                <a:gd name="T74" fmla="*/ 7 w 10262"/>
                <a:gd name="T75" fmla="*/ 4 h 11683"/>
                <a:gd name="T76" fmla="*/ 7 w 10262"/>
                <a:gd name="T77" fmla="*/ 4 h 11683"/>
                <a:gd name="T78" fmla="*/ 5 w 10262"/>
                <a:gd name="T79" fmla="*/ 4 h 11683"/>
                <a:gd name="T80" fmla="*/ 5 w 10262"/>
                <a:gd name="T81" fmla="*/ 5 h 11683"/>
                <a:gd name="T82" fmla="*/ 7 w 10262"/>
                <a:gd name="T83" fmla="*/ 5 h 11683"/>
                <a:gd name="T84" fmla="*/ 7 w 10262"/>
                <a:gd name="T85" fmla="*/ 6 h 11683"/>
                <a:gd name="T86" fmla="*/ 8 w 10262"/>
                <a:gd name="T87" fmla="*/ 6 h 11683"/>
                <a:gd name="T88" fmla="*/ 8 w 10262"/>
                <a:gd name="T89" fmla="*/ 7 h 11683"/>
                <a:gd name="T90" fmla="*/ 8 w 10262"/>
                <a:gd name="T91" fmla="*/ 7 h 11683"/>
                <a:gd name="T92" fmla="*/ 8 w 10262"/>
                <a:gd name="T93" fmla="*/ 7 h 11683"/>
                <a:gd name="T94" fmla="*/ 7 w 10262"/>
                <a:gd name="T95" fmla="*/ 7 h 11683"/>
                <a:gd name="T96" fmla="*/ 6 w 10262"/>
                <a:gd name="T97" fmla="*/ 6 h 11683"/>
                <a:gd name="T98" fmla="*/ 5 w 10262"/>
                <a:gd name="T99" fmla="*/ 5 h 11683"/>
                <a:gd name="T100" fmla="*/ 4 w 10262"/>
                <a:gd name="T101" fmla="*/ 5 h 11683"/>
                <a:gd name="T102" fmla="*/ 4 w 10262"/>
                <a:gd name="T103" fmla="*/ 7 h 11683"/>
                <a:gd name="T104" fmla="*/ 5 w 10262"/>
                <a:gd name="T105" fmla="*/ 8 h 11683"/>
                <a:gd name="T106" fmla="*/ 5 w 10262"/>
                <a:gd name="T107" fmla="*/ 9 h 11683"/>
                <a:gd name="T108" fmla="*/ 4 w 10262"/>
                <a:gd name="T109" fmla="*/ 9 h 11683"/>
                <a:gd name="T110" fmla="*/ 4 w 10262"/>
                <a:gd name="T111" fmla="*/ 9 h 11683"/>
                <a:gd name="T112" fmla="*/ 4 w 10262"/>
                <a:gd name="T113" fmla="*/ 9 h 11683"/>
                <a:gd name="T114" fmla="*/ 3 w 10262"/>
                <a:gd name="T115" fmla="*/ 9 h 11683"/>
                <a:gd name="T116" fmla="*/ 3 w 10262"/>
                <a:gd name="T117" fmla="*/ 8 h 11683"/>
                <a:gd name="T118" fmla="*/ 4 w 10262"/>
                <a:gd name="T119" fmla="*/ 6 h 11683"/>
                <a:gd name="T120" fmla="*/ 4 w 10262"/>
                <a:gd name="T121" fmla="*/ 5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416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7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914400" y="1143000"/>
            <a:ext cx="2719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1. Viết theo mẫu: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2400" y="1676400"/>
          <a:ext cx="8839200" cy="4105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68"/>
                <a:gridCol w="782230"/>
                <a:gridCol w="782230"/>
                <a:gridCol w="860453"/>
                <a:gridCol w="782230"/>
                <a:gridCol w="860453"/>
                <a:gridCol w="860453"/>
                <a:gridCol w="2659583"/>
              </a:tblGrid>
              <a:tr h="797683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số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Chục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vị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số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</a:tr>
              <a:tr h="91454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653 267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Sáu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năm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mươi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hai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sáu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mươi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bảy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</a:tr>
              <a:tr h="797683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</a:tr>
              <a:tr h="797683"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Bảy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hai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mươi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nghìn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trăm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linh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chín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</a:tr>
              <a:tr h="797683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425 736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914400" y="1143000"/>
            <a:ext cx="287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2. Đọc các số sau:</a:t>
            </a:r>
          </a:p>
        </p:txBody>
      </p:sp>
      <p:sp>
        <p:nvSpPr>
          <p:cNvPr id="4100" name="TextBox 11"/>
          <p:cNvSpPr txBox="1">
            <a:spLocks noChangeArrowheads="1"/>
          </p:cNvSpPr>
          <p:nvPr/>
        </p:nvSpPr>
        <p:spPr bwMode="auto">
          <a:xfrm>
            <a:off x="303213" y="1824038"/>
            <a:ext cx="45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a)</a:t>
            </a:r>
          </a:p>
        </p:txBody>
      </p:sp>
      <p:sp>
        <p:nvSpPr>
          <p:cNvPr id="4101" name="TextBox 13"/>
          <p:cNvSpPr txBox="1">
            <a:spLocks noChangeArrowheads="1"/>
          </p:cNvSpPr>
          <p:nvPr/>
        </p:nvSpPr>
        <p:spPr bwMode="auto">
          <a:xfrm>
            <a:off x="244475" y="2509838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c)</a:t>
            </a:r>
          </a:p>
        </p:txBody>
      </p:sp>
      <p:sp>
        <p:nvSpPr>
          <p:cNvPr id="4102" name="TextBox 15"/>
          <p:cNvSpPr txBox="1">
            <a:spLocks noChangeArrowheads="1"/>
          </p:cNvSpPr>
          <p:nvPr/>
        </p:nvSpPr>
        <p:spPr bwMode="auto">
          <a:xfrm>
            <a:off x="762000" y="1828800"/>
            <a:ext cx="746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Đọc các số sau: 2453 ; 65 243 ; 762 543 ; 53 620</a:t>
            </a:r>
          </a:p>
        </p:txBody>
      </p:sp>
      <p:sp>
        <p:nvSpPr>
          <p:cNvPr id="4103" name="TextBox 17"/>
          <p:cNvSpPr txBox="1">
            <a:spLocks noChangeArrowheads="1"/>
          </p:cNvSpPr>
          <p:nvPr/>
        </p:nvSpPr>
        <p:spPr bwMode="auto">
          <a:xfrm>
            <a:off x="762000" y="2509838"/>
            <a:ext cx="6805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Cho biết chữ số 5 ở mỗi số trên thuộc hàng nào.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914400" y="1143000"/>
            <a:ext cx="292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3. Viết các số sau: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979488" y="1671638"/>
            <a:ext cx="30591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a) Bốn nghien ba trăm;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979488" y="2160588"/>
            <a:ext cx="54229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b) Hai mươi bốn nghìn ba trăm mười sáu;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990600" y="2617788"/>
            <a:ext cx="51911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c) Hai mươi bốn nghìn ba trăm linh một;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990600" y="3074988"/>
            <a:ext cx="62563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d) Một trăm tám mươi nghìn bảy trăm mười lăm;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990600" y="3581400"/>
            <a:ext cx="63690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e) Ba trăm linh bảy nghìn bốn trăm hai mươi mốt;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990600" y="4065588"/>
            <a:ext cx="7213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g) Chín trăm chín mươi chín nghìn chín trăm chín mươi;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979488" y="1671638"/>
            <a:ext cx="57594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a) 300 000 ; 400 000 ; 500 000 ; … ; … ; … .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979488" y="2160588"/>
            <a:ext cx="57594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b) 350 000 ; 360 000 ; 370 000 ; … ; … ; … .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990600" y="2617788"/>
            <a:ext cx="57435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c) 399 000 ; 399 100 ; 399 200 ; … ; … ; … .</a:t>
            </a: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990600" y="3074988"/>
            <a:ext cx="57594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d) 399 940 ; 399 950 ; 399 960 ; … ; … ; … .</a:t>
            </a:r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990600" y="3581400"/>
            <a:ext cx="57594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sz="2200">
                <a:ea typeface="Gulim" pitchFamily="34" charset="-127"/>
              </a:rPr>
              <a:t>e) 456 784 ; 456 785 ; 456 786 ; … ; … ; … .</a:t>
            </a: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852488" y="1214438"/>
            <a:ext cx="5929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4. Viết số thích hợp vào chỗ trống sau: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7182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171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7178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7172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7172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7174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7177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284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44</cp:revision>
  <dcterms:created xsi:type="dcterms:W3CDTF">2007-05-10T03:08:42Z</dcterms:created>
  <dcterms:modified xsi:type="dcterms:W3CDTF">2016-06-30T02:10:44Z</dcterms:modified>
</cp:coreProperties>
</file>